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48" d="100"/>
          <a:sy n="48" d="100"/>
        </p:scale>
        <p:origin x="53" y="5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1B560-E86A-4D10-83F4-DEA9C691BE2D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C4659-2534-43F0-B4A1-9BDA2AD9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9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have to do a Refresh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C4659-2534-43F0-B4A1-9BDA2AD999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pass nothing will </a:t>
            </a:r>
            <a:r>
              <a:rPr lang="en-US" dirty="0" err="1"/>
              <a:t>ge</a:t>
            </a:r>
            <a:r>
              <a:rPr lang="en-US" dirty="0"/>
              <a:t> get current date time from 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C4659-2534-43F0-B4A1-9BDA2AD999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0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table for dare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C4659-2534-43F0-B4A1-9BDA2AD999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4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hp.net/manual/en/function.date.ph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quackit.com/mysql/workbench/create_a_table.cf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tips &amp; tricks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 301: Jesse Hockenbury</a:t>
            </a:r>
          </a:p>
        </p:txBody>
      </p:sp>
    </p:spTree>
    <p:extLst>
      <p:ext uri="{BB962C8B-B14F-4D97-AF65-F5344CB8AC3E}">
        <p14:creationId xmlns:p14="http://schemas.microsoft.com/office/powerpoint/2010/main" val="181270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9764" y="939877"/>
            <a:ext cx="7983019" cy="57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6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/ update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03" y="1936183"/>
            <a:ext cx="6724321" cy="47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3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where to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Coming up with an idea (Write bulleted list of desired features)</a:t>
            </a:r>
          </a:p>
          <a:p>
            <a:r>
              <a:rPr lang="en-US" sz="2800" dirty="0"/>
              <a:t>Think about the different ”objects” that will be present in your application</a:t>
            </a:r>
          </a:p>
          <a:p>
            <a:r>
              <a:rPr lang="en-US" sz="2800" dirty="0"/>
              <a:t>Consider creating an ER diagram</a:t>
            </a:r>
            <a:r>
              <a:rPr lang="is-IS" sz="2800" dirty="0"/>
              <a:t>… or at least a list of tables and the properties, review Chapter 6 of the textbook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879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Consider beginning by creating the files you will use and place comments in them like I do for the homework</a:t>
            </a:r>
          </a:p>
          <a:p>
            <a:r>
              <a:rPr lang="en-US" sz="2800" dirty="0"/>
              <a:t>Create an HTML template for your pages</a:t>
            </a:r>
          </a:p>
          <a:p>
            <a:r>
              <a:rPr lang="en-US" sz="2800" dirty="0"/>
              <a:t>Develop features sequentially so you don’t become overwhelmed </a:t>
            </a:r>
          </a:p>
        </p:txBody>
      </p:sp>
    </p:spTree>
    <p:extLst>
      <p:ext uri="{BB962C8B-B14F-4D97-AF65-F5344CB8AC3E}">
        <p14:creationId xmlns:p14="http://schemas.microsoft.com/office/powerpoint/2010/main" val="211666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Get started early</a:t>
            </a:r>
          </a:p>
          <a:p>
            <a:r>
              <a:rPr lang="en-US" sz="2800" dirty="0"/>
              <a:t>I would prefer concept questions versus syntax questions</a:t>
            </a:r>
          </a:p>
          <a:p>
            <a:r>
              <a:rPr lang="en-US" sz="2800" dirty="0"/>
              <a:t>Get the information of someone you know in the class that can possibly assist you</a:t>
            </a:r>
          </a:p>
          <a:p>
            <a:r>
              <a:rPr lang="en-US" sz="2800" dirty="0"/>
              <a:t>Potentially bounce ideas off one another</a:t>
            </a:r>
          </a:p>
          <a:p>
            <a:r>
              <a:rPr lang="en-US" sz="2800" dirty="0"/>
              <a:t>Challenge yourself, its how you will </a:t>
            </a:r>
            <a:r>
              <a:rPr lang="en-US" sz="2800"/>
              <a:t>truly learn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973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in PHP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PHP there is a class called </a:t>
            </a:r>
            <a:r>
              <a:rPr lang="en-US" dirty="0" err="1"/>
              <a:t>DateTime</a:t>
            </a:r>
            <a:r>
              <a:rPr lang="en-US" dirty="0"/>
              <a:t>. This class will allow for the creation of a date/time object that can be modified, formatted and printed to the screen.</a:t>
            </a:r>
          </a:p>
          <a:p>
            <a:r>
              <a:rPr lang="en-US" dirty="0"/>
              <a:t>The constructor takes one optional parameter which is a date/time stamp as a string. If nothing is passed the current date/time of the server will be used unless a time zone is defined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61" y="4520909"/>
            <a:ext cx="5937482" cy="84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6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Modify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modify method of the </a:t>
            </a:r>
            <a:r>
              <a:rPr lang="en-US" dirty="0" err="1"/>
              <a:t>DateTime</a:t>
            </a:r>
            <a:r>
              <a:rPr lang="en-US" dirty="0"/>
              <a:t> class allows you to adjust the date and time of the object</a:t>
            </a:r>
          </a:p>
          <a:p>
            <a:r>
              <a:rPr lang="en-US" dirty="0"/>
              <a:t>The syntax is unique in that it </a:t>
            </a:r>
            <a:r>
              <a:rPr lang="en-US" b="1" dirty="0">
                <a:solidFill>
                  <a:srgbClr val="FF0000"/>
                </a:solidFill>
              </a:rPr>
              <a:t>understands English </a:t>
            </a:r>
            <a:r>
              <a:rPr lang="en-US" dirty="0"/>
              <a:t>as its parameter such as +1 day or +1 week.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2" y="3860155"/>
            <a:ext cx="4363393" cy="80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http://php.net/manual/en/function.date.php</a:t>
            </a:r>
            <a:endParaRPr lang="en-US" dirty="0"/>
          </a:p>
          <a:p>
            <a:r>
              <a:rPr lang="en-US" dirty="0"/>
              <a:t>The format method provides a string representation of the date object based upon the format string provided (format options can be found at link above)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58" y="3901182"/>
            <a:ext cx="6608584" cy="15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0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53" y="1715788"/>
            <a:ext cx="7743801" cy="4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2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2527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7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Questions about using </a:t>
            </a:r>
            <a:r>
              <a:rPr lang="en-US" sz="2800" dirty="0" err="1"/>
              <a:t>git</a:t>
            </a:r>
            <a:endParaRPr lang="en-US" sz="2800" dirty="0"/>
          </a:p>
          <a:p>
            <a:r>
              <a:rPr lang="en-US" sz="2800" dirty="0"/>
              <a:t>General questions about the final project</a:t>
            </a:r>
          </a:p>
        </p:txBody>
      </p:sp>
    </p:spTree>
    <p:extLst>
      <p:ext uri="{BB962C8B-B14F-4D97-AF65-F5344CB8AC3E}">
        <p14:creationId xmlns:p14="http://schemas.microsoft.com/office/powerpoint/2010/main" val="36670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Using HTML templating techniques for easier design changes and consistency</a:t>
            </a:r>
          </a:p>
          <a:p>
            <a:r>
              <a:rPr lang="en-US" sz="2800" dirty="0"/>
              <a:t>Creating / altering MySQL tables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85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HTML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parts of an HTML website will be the same on every page, right?</a:t>
            </a:r>
          </a:p>
          <a:p>
            <a:r>
              <a:rPr lang="en-US" sz="2800" dirty="0"/>
              <a:t>Think about INF 286 where each group member had to use the exact same HTML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859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template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Common elements for a web page can be placed in their own file and then included into the larger page.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64" y="3304922"/>
            <a:ext cx="36322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9" y="2491909"/>
            <a:ext cx="10251649" cy="24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9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Mysql</a:t>
            </a:r>
            <a:r>
              <a:rPr lang="en-US" dirty="0"/>
              <a:t>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MySQL table can be done with MySQL Workbench</a:t>
            </a:r>
          </a:p>
          <a:p>
            <a:r>
              <a:rPr lang="en-US" dirty="0">
                <a:hlinkClick r:id="rId2"/>
              </a:rPr>
              <a:t>http://www.quackit.com/mysql/workbench/create_a_table.cfm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7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33" y="2558837"/>
            <a:ext cx="7289602" cy="37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8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243" y="452568"/>
            <a:ext cx="9648575" cy="63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2396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540</TotalTime>
  <Words>462</Words>
  <Application>Microsoft Office PowerPoint</Application>
  <PresentationFormat>Widescreen</PresentationFormat>
  <Paragraphs>48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Vapor Trail</vt:lpstr>
      <vt:lpstr>General tips &amp; tricks</vt:lpstr>
      <vt:lpstr>Administrative</vt:lpstr>
      <vt:lpstr>Tips covered</vt:lpstr>
      <vt:lpstr>What is an HTML template</vt:lpstr>
      <vt:lpstr>Include template parts</vt:lpstr>
      <vt:lpstr>Including components</vt:lpstr>
      <vt:lpstr>Creating a Mysql table</vt:lpstr>
      <vt:lpstr>PowerPoint Presentation</vt:lpstr>
      <vt:lpstr>PowerPoint Presentation</vt:lpstr>
      <vt:lpstr>PowerPoint Presentation</vt:lpstr>
      <vt:lpstr>Inserting / update data</vt:lpstr>
      <vt:lpstr>Project: where to start</vt:lpstr>
      <vt:lpstr>Project: Process</vt:lpstr>
      <vt:lpstr>Project: General</vt:lpstr>
      <vt:lpstr>Dates in PHP</vt:lpstr>
      <vt:lpstr>Date Modify</vt:lpstr>
      <vt:lpstr>Date Format</vt:lpstr>
      <vt:lpstr>PowerPoint Presentation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tips &amp; tricks</dc:title>
  <dc:creator>Jesse Hockenbury</dc:creator>
  <cp:lastModifiedBy>cissy</cp:lastModifiedBy>
  <cp:revision>21</cp:revision>
  <dcterms:created xsi:type="dcterms:W3CDTF">2017-04-05T16:27:49Z</dcterms:created>
  <dcterms:modified xsi:type="dcterms:W3CDTF">2019-03-20T21:13:32Z</dcterms:modified>
</cp:coreProperties>
</file>